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312" r:id="rId3"/>
    <p:sldId id="285" r:id="rId4"/>
    <p:sldId id="287" r:id="rId5"/>
    <p:sldId id="289" r:id="rId6"/>
    <p:sldId id="316" r:id="rId7"/>
    <p:sldId id="288" r:id="rId8"/>
    <p:sldId id="291" r:id="rId9"/>
    <p:sldId id="292" r:id="rId10"/>
    <p:sldId id="313" r:id="rId11"/>
    <p:sldId id="314" r:id="rId12"/>
    <p:sldId id="315" r:id="rId13"/>
    <p:sldId id="31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11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66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4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4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2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914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8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0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382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8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2455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18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78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339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58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9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F6E247B-F5F5-462B-9FDB-26A325D5CD8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15A42-2FCC-4A89-B990-3C2401D35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566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gif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9.gif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hyperlink" Target="https://www.facebook.com/SlideEg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AA51F2-EADE-1B5D-9A41-399859D8A2F1}"/>
              </a:ext>
            </a:extLst>
          </p:cNvPr>
          <p:cNvSpPr txBox="1"/>
          <p:nvPr/>
        </p:nvSpPr>
        <p:spPr>
          <a:xfrm>
            <a:off x="1972365" y="430311"/>
            <a:ext cx="108919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i="0" dirty="0">
                <a:solidFill>
                  <a:schemeClr val="bg1"/>
                </a:solidFill>
                <a:effectLst/>
                <a:latin typeface="IrisUPC" panose="020B0604020202020204" pitchFamily="34" charset="-34"/>
                <a:cs typeface="IrisUPC" panose="020B0604020202020204" pitchFamily="34" charset="-34"/>
              </a:rPr>
              <a:t>ผลงานบ.</a:t>
            </a:r>
            <a:r>
              <a:rPr lang="en-US" sz="3200" i="0" dirty="0" err="1">
                <a:solidFill>
                  <a:schemeClr val="bg1"/>
                </a:solidFill>
                <a:effectLst/>
                <a:latin typeface="IrisUPC" panose="020B0604020202020204" pitchFamily="34" charset="-34"/>
                <a:cs typeface="IrisUPC" panose="020B0604020202020204" pitchFamily="34" charset="-34"/>
              </a:rPr>
              <a:t>Mr.tom</a:t>
            </a:r>
            <a:r>
              <a:rPr lang="en-US" sz="3200" i="0" dirty="0">
                <a:solidFill>
                  <a:schemeClr val="bg1"/>
                </a:solidFill>
                <a:effectLst/>
                <a:latin typeface="IrisUPC" panose="020B0604020202020204" pitchFamily="34" charset="-34"/>
                <a:cs typeface="IrisUPC" panose="020B0604020202020204" pitchFamily="34" charset="-34"/>
              </a:rPr>
              <a:t> </a:t>
            </a:r>
            <a:r>
              <a:rPr lang="th-TH" sz="3200" i="0" dirty="0">
                <a:solidFill>
                  <a:schemeClr val="bg1"/>
                </a:solidFill>
                <a:effectLst/>
                <a:latin typeface="IrisUPC" panose="020B0604020202020204" pitchFamily="34" charset="-34"/>
                <a:cs typeface="IrisUPC" panose="020B0604020202020204" pitchFamily="34" charset="-34"/>
              </a:rPr>
              <a:t>งานขนย้าย,รื้อถอน,ซ่อมแซม,ติดตั้งเครื่องจักร </a:t>
            </a:r>
          </a:p>
          <a:p>
            <a:r>
              <a:rPr lang="th-TH" sz="3200" i="0" dirty="0">
                <a:solidFill>
                  <a:schemeClr val="bg1"/>
                </a:solidFill>
                <a:effectLst/>
                <a:latin typeface="IrisUPC" panose="020B0604020202020204" pitchFamily="34" charset="-34"/>
                <a:cs typeface="IrisUPC" panose="020B0604020202020204" pitchFamily="34" charset="-34"/>
              </a:rPr>
              <a:t>ให้กับ บริษัทลูกค้าที่ผ่านมา 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43D75C-FFC6-95C5-7AB1-52252EF5C28A}"/>
              </a:ext>
            </a:extLst>
          </p:cNvPr>
          <p:cNvSpPr txBox="1"/>
          <p:nvPr/>
        </p:nvSpPr>
        <p:spPr>
          <a:xfrm>
            <a:off x="1972365" y="1542858"/>
            <a:ext cx="10891970" cy="38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th-TH" sz="1800" kern="100" dirty="0">
                <a:solidFill>
                  <a:schemeClr val="bg1"/>
                </a:solidFill>
                <a:effectLst/>
                <a:latin typeface="IrisUPC" panose="020B0604020202020204" pitchFamily="34" charset="-34"/>
                <a:ea typeface="Calibri" panose="020F0502020204030204" pitchFamily="34" charset="0"/>
                <a:cs typeface="IrisUPC" panose="020B0604020202020204" pitchFamily="34" charset="-34"/>
              </a:rPr>
              <a:t>ทำเนียบบริษัท ที่ใช้บริการ กับ บริษัท </a:t>
            </a:r>
            <a:r>
              <a:rPr lang="en-US" sz="1800" kern="100" dirty="0" err="1">
                <a:solidFill>
                  <a:schemeClr val="bg1"/>
                </a:solidFill>
                <a:effectLst/>
                <a:latin typeface="IrisUPC" panose="020B0604020202020204" pitchFamily="34" charset="-34"/>
                <a:ea typeface="Calibri" panose="020F0502020204030204" pitchFamily="34" charset="0"/>
                <a:cs typeface="IrisUPC" panose="020B0604020202020204" pitchFamily="34" charset="-34"/>
              </a:rPr>
              <a:t>Mr.tom</a:t>
            </a:r>
            <a:r>
              <a:rPr lang="en-US" sz="1800" kern="100" dirty="0">
                <a:solidFill>
                  <a:schemeClr val="bg1"/>
                </a:solidFill>
                <a:effectLst/>
                <a:latin typeface="IrisUPC" panose="020B0604020202020204" pitchFamily="34" charset="-34"/>
                <a:ea typeface="Calibri" panose="020F0502020204030204" pitchFamily="34" charset="0"/>
                <a:cs typeface="IrisUPC" panose="020B0604020202020204" pitchFamily="34" charset="-34"/>
              </a:rPr>
              <a:t> Engineering Ltd.</a:t>
            </a:r>
          </a:p>
        </p:txBody>
      </p:sp>
      <p:pic>
        <p:nvPicPr>
          <p:cNvPr id="4" name="รูปภาพ 2">
            <a:extLst>
              <a:ext uri="{FF2B5EF4-FFF2-40B4-BE49-F238E27FC236}">
                <a16:creationId xmlns:a16="http://schemas.microsoft.com/office/drawing/2014/main" id="{0BF9BC03-4B82-7B0A-B79B-F6A3DBEED8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02" y="3041197"/>
            <a:ext cx="1812290" cy="1567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รูปภาพ 1">
            <a:extLst>
              <a:ext uri="{FF2B5EF4-FFF2-40B4-BE49-F238E27FC236}">
                <a16:creationId xmlns:a16="http://schemas.microsoft.com/office/drawing/2014/main" id="{73F40AD4-1C07-4363-7C6E-A1B61C4120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669" y="2790857"/>
            <a:ext cx="2047240" cy="1445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A0F62FC6-FEC5-6AA1-AAB0-D705381795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488" y="2790857"/>
            <a:ext cx="2080260" cy="2061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รูปภาพ 4">
            <a:extLst>
              <a:ext uri="{FF2B5EF4-FFF2-40B4-BE49-F238E27FC236}">
                <a16:creationId xmlns:a16="http://schemas.microsoft.com/office/drawing/2014/main" id="{C752EB25-5B20-622D-74C1-5A7811B8F3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02" y="4802143"/>
            <a:ext cx="1853031" cy="1848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รูปภาพ 1">
            <a:extLst>
              <a:ext uri="{FF2B5EF4-FFF2-40B4-BE49-F238E27FC236}">
                <a16:creationId xmlns:a16="http://schemas.microsoft.com/office/drawing/2014/main" id="{DE6DB73F-A201-96C8-E3E3-51B9243585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488" y="5172929"/>
            <a:ext cx="2362200" cy="1388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รูปภาพ 3">
            <a:extLst>
              <a:ext uri="{FF2B5EF4-FFF2-40B4-BE49-F238E27FC236}">
                <a16:creationId xmlns:a16="http://schemas.microsoft.com/office/drawing/2014/main" id="{B02F6A4C-FC89-F848-EA7B-666D0FCE3B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453" y="2698388"/>
            <a:ext cx="2417445" cy="2103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374AB3-9E80-17AA-A4A2-9904B74FA2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88900"/>
            <a:ext cx="1682335" cy="1196391"/>
          </a:xfrm>
          <a:prstGeom prst="rect">
            <a:avLst/>
          </a:prstGeom>
        </p:spPr>
      </p:pic>
      <p:pic>
        <p:nvPicPr>
          <p:cNvPr id="13" name="รูปภาพ 5">
            <a:extLst>
              <a:ext uri="{FF2B5EF4-FFF2-40B4-BE49-F238E27FC236}">
                <a16:creationId xmlns:a16="http://schemas.microsoft.com/office/drawing/2014/main" id="{9691EC97-1874-1400-438D-CB93E22E4D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043" y="4523324"/>
            <a:ext cx="2037715" cy="2037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รูปภาพ 9">
            <a:extLst>
              <a:ext uri="{FF2B5EF4-FFF2-40B4-BE49-F238E27FC236}">
                <a16:creationId xmlns:a16="http://schemas.microsoft.com/office/drawing/2014/main" id="{7729A839-7BDE-AB37-E0E7-9D21386FC02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508" y="5112604"/>
            <a:ext cx="2231390" cy="14484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306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64981E-AED7-DB5D-AF87-28B7EE1EE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BF02B5-0228-DE42-7AD2-24EF17DDD0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รูปภาพ 8">
            <a:extLst>
              <a:ext uri="{FF2B5EF4-FFF2-40B4-BE49-F238E27FC236}">
                <a16:creationId xmlns:a16="http://schemas.microsoft.com/office/drawing/2014/main" id="{20941170-E880-94C6-CE89-9A034A312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5" y="977887"/>
            <a:ext cx="2430145" cy="1627505"/>
          </a:xfrm>
          <a:prstGeom prst="rect">
            <a:avLst/>
          </a:prstGeom>
          <a:noFill/>
        </p:spPr>
      </p:pic>
      <p:pic>
        <p:nvPicPr>
          <p:cNvPr id="11" name="รูปภาพ 15">
            <a:extLst>
              <a:ext uri="{FF2B5EF4-FFF2-40B4-BE49-F238E27FC236}">
                <a16:creationId xmlns:a16="http://schemas.microsoft.com/office/drawing/2014/main" id="{5C1B4F8D-97EF-0170-ABC8-92787852D0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48" y="846441"/>
            <a:ext cx="1898015" cy="1890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รูปภาพ 2">
            <a:extLst>
              <a:ext uri="{FF2B5EF4-FFF2-40B4-BE49-F238E27FC236}">
                <a16:creationId xmlns:a16="http://schemas.microsoft.com/office/drawing/2014/main" id="{99E3BCA3-5A8A-F6EE-30A3-5A7CB9281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079" y="922958"/>
            <a:ext cx="1725295" cy="1737360"/>
          </a:xfrm>
          <a:prstGeom prst="rect">
            <a:avLst/>
          </a:prstGeom>
          <a:noFill/>
        </p:spPr>
      </p:pic>
      <p:pic>
        <p:nvPicPr>
          <p:cNvPr id="15" name="รูปภาพ 16">
            <a:extLst>
              <a:ext uri="{FF2B5EF4-FFF2-40B4-BE49-F238E27FC236}">
                <a16:creationId xmlns:a16="http://schemas.microsoft.com/office/drawing/2014/main" id="{35F778D3-3D5E-7C5B-A954-BF7B7D266E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29" y="3583279"/>
            <a:ext cx="2037080" cy="201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รูปภาพ 11">
            <a:extLst>
              <a:ext uri="{FF2B5EF4-FFF2-40B4-BE49-F238E27FC236}">
                <a16:creationId xmlns:a16="http://schemas.microsoft.com/office/drawing/2014/main" id="{6A298851-FCD9-5E30-9B05-22403756E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371" y="1092503"/>
            <a:ext cx="2409825" cy="1398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รูปภาพ 14">
            <a:extLst>
              <a:ext uri="{FF2B5EF4-FFF2-40B4-BE49-F238E27FC236}">
                <a16:creationId xmlns:a16="http://schemas.microsoft.com/office/drawing/2014/main" id="{08C6CD32-D73B-34BE-13E5-D87EA46249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48" y="3429000"/>
            <a:ext cx="1991360" cy="1991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รูปภาพ 1">
            <a:extLst>
              <a:ext uri="{FF2B5EF4-FFF2-40B4-BE49-F238E27FC236}">
                <a16:creationId xmlns:a16="http://schemas.microsoft.com/office/drawing/2014/main" id="{EE628219-FCB5-DDE2-9BC3-1423AB682C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216" y="3272129"/>
            <a:ext cx="2319020" cy="2322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รูปภาพ 1">
            <a:extLst>
              <a:ext uri="{FF2B5EF4-FFF2-40B4-BE49-F238E27FC236}">
                <a16:creationId xmlns:a16="http://schemas.microsoft.com/office/drawing/2014/main" id="{05439110-0B1A-22B9-69F7-46BF0311CC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606" y="3674083"/>
            <a:ext cx="3009265" cy="15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72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1123AEA-297D-F428-16EB-5563ECDEA8C8}"/>
              </a:ext>
            </a:extLst>
          </p:cNvPr>
          <p:cNvSpPr/>
          <p:nvPr/>
        </p:nvSpPr>
        <p:spPr>
          <a:xfrm>
            <a:off x="13982" y="-1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รูปภาพ 17">
            <a:extLst>
              <a:ext uri="{FF2B5EF4-FFF2-40B4-BE49-F238E27FC236}">
                <a16:creationId xmlns:a16="http://schemas.microsoft.com/office/drawing/2014/main" id="{2429388C-7778-B76A-60E8-8B37C110B1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04" y="1294553"/>
            <a:ext cx="2186305" cy="1402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รูปภาพ 2">
            <a:extLst>
              <a:ext uri="{FF2B5EF4-FFF2-40B4-BE49-F238E27FC236}">
                <a16:creationId xmlns:a16="http://schemas.microsoft.com/office/drawing/2014/main" id="{DC6A7183-1179-78C9-8D8B-495E81784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215" y="1137496"/>
            <a:ext cx="2095500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รูปภาพ 6">
            <a:extLst>
              <a:ext uri="{FF2B5EF4-FFF2-40B4-BE49-F238E27FC236}">
                <a16:creationId xmlns:a16="http://schemas.microsoft.com/office/drawing/2014/main" id="{4B31BFF7-E40C-2408-9ED4-B11A67204F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54" y="3181455"/>
            <a:ext cx="2099945" cy="2333625"/>
          </a:xfrm>
          <a:prstGeom prst="rect">
            <a:avLst/>
          </a:prstGeom>
        </p:spPr>
      </p:pic>
      <p:pic>
        <p:nvPicPr>
          <p:cNvPr id="13" name="รูปภาพ 3">
            <a:extLst>
              <a:ext uri="{FF2B5EF4-FFF2-40B4-BE49-F238E27FC236}">
                <a16:creationId xmlns:a16="http://schemas.microsoft.com/office/drawing/2014/main" id="{E1927228-F0B0-A489-FBD7-E669224984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885" y="3565314"/>
            <a:ext cx="2376170" cy="2491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รูปภาพ 4">
            <a:extLst>
              <a:ext uri="{FF2B5EF4-FFF2-40B4-BE49-F238E27FC236}">
                <a16:creationId xmlns:a16="http://schemas.microsoft.com/office/drawing/2014/main" id="{B75BEF67-6024-84A8-91CB-125DD2DF02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694" y="3751369"/>
            <a:ext cx="2119630" cy="211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รูปภาพ 2">
            <a:extLst>
              <a:ext uri="{FF2B5EF4-FFF2-40B4-BE49-F238E27FC236}">
                <a16:creationId xmlns:a16="http://schemas.microsoft.com/office/drawing/2014/main" id="{1A0F2822-DD53-67BE-BCF8-DB2DEB20D5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183" y="3751369"/>
            <a:ext cx="2361565" cy="2411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รูปภาพ 6">
            <a:extLst>
              <a:ext uri="{FF2B5EF4-FFF2-40B4-BE49-F238E27FC236}">
                <a16:creationId xmlns:a16="http://schemas.microsoft.com/office/drawing/2014/main" id="{4DD05FAF-9D3D-A5D1-B4B9-DB66306B7C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885" y="1156441"/>
            <a:ext cx="2030095" cy="1678305"/>
          </a:xfrm>
          <a:prstGeom prst="rect">
            <a:avLst/>
          </a:prstGeom>
          <a:noFill/>
        </p:spPr>
      </p:pic>
      <p:pic>
        <p:nvPicPr>
          <p:cNvPr id="19" name="รูปภาพ 6">
            <a:extLst>
              <a:ext uri="{FF2B5EF4-FFF2-40B4-BE49-F238E27FC236}">
                <a16:creationId xmlns:a16="http://schemas.microsoft.com/office/drawing/2014/main" id="{1E187EB6-3009-4CC1-DF3B-85824B8A3B8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699" y="1378691"/>
            <a:ext cx="2726690" cy="1456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513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C8DA79-8E67-563E-B89E-202D963DD6CD}"/>
              </a:ext>
            </a:extLst>
          </p:cNvPr>
          <p:cNvSpPr/>
          <p:nvPr/>
        </p:nvSpPr>
        <p:spPr>
          <a:xfrm>
            <a:off x="73237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รูปภาพ 4">
            <a:extLst>
              <a:ext uri="{FF2B5EF4-FFF2-40B4-BE49-F238E27FC236}">
                <a16:creationId xmlns:a16="http://schemas.microsoft.com/office/drawing/2014/main" id="{A4E1BD55-462F-6027-375E-3D5C6DDA74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807" y="907838"/>
            <a:ext cx="1866900" cy="2362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รูปภาพ 7">
            <a:extLst>
              <a:ext uri="{FF2B5EF4-FFF2-40B4-BE49-F238E27FC236}">
                <a16:creationId xmlns:a16="http://schemas.microsoft.com/office/drawing/2014/main" id="{A6697CAD-FC5A-0544-C646-A3B538BEA8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390" y="1006475"/>
            <a:ext cx="2444115" cy="179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รูปภาพ 1">
            <a:extLst>
              <a:ext uri="{FF2B5EF4-FFF2-40B4-BE49-F238E27FC236}">
                <a16:creationId xmlns:a16="http://schemas.microsoft.com/office/drawing/2014/main" id="{52B8E11F-23AA-1FD6-587B-E5CAD98E35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03" y="1006475"/>
            <a:ext cx="2143125" cy="2143125"/>
          </a:xfrm>
          <a:prstGeom prst="rect">
            <a:avLst/>
          </a:prstGeom>
        </p:spPr>
      </p:pic>
      <p:pic>
        <p:nvPicPr>
          <p:cNvPr id="15" name="รูปภาพ 10">
            <a:extLst>
              <a:ext uri="{FF2B5EF4-FFF2-40B4-BE49-F238E27FC236}">
                <a16:creationId xmlns:a16="http://schemas.microsoft.com/office/drawing/2014/main" id="{17BB9765-9335-D8F3-653E-F57878E01C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083" y="1560407"/>
            <a:ext cx="2695575" cy="1219200"/>
          </a:xfrm>
          <a:prstGeom prst="rect">
            <a:avLst/>
          </a:prstGeom>
        </p:spPr>
      </p:pic>
      <p:pic>
        <p:nvPicPr>
          <p:cNvPr id="16" name="รูปภาพ 6">
            <a:extLst>
              <a:ext uri="{FF2B5EF4-FFF2-40B4-BE49-F238E27FC236}">
                <a16:creationId xmlns:a16="http://schemas.microsoft.com/office/drawing/2014/main" id="{EF475395-784B-4309-29DC-2F2C0C7B01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05" y="4047701"/>
            <a:ext cx="2026920" cy="2026920"/>
          </a:xfrm>
          <a:prstGeom prst="rect">
            <a:avLst/>
          </a:prstGeom>
        </p:spPr>
      </p:pic>
      <p:pic>
        <p:nvPicPr>
          <p:cNvPr id="17" name="รูปภาพ 15">
            <a:extLst>
              <a:ext uri="{FF2B5EF4-FFF2-40B4-BE49-F238E27FC236}">
                <a16:creationId xmlns:a16="http://schemas.microsoft.com/office/drawing/2014/main" id="{CE41599D-2376-D56C-6486-068FCBC6DB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503" y="3600132"/>
            <a:ext cx="2461260" cy="2461260"/>
          </a:xfrm>
          <a:prstGeom prst="rect">
            <a:avLst/>
          </a:prstGeom>
        </p:spPr>
      </p:pic>
      <p:pic>
        <p:nvPicPr>
          <p:cNvPr id="18" name="รูปภาพ 12">
            <a:extLst>
              <a:ext uri="{FF2B5EF4-FFF2-40B4-BE49-F238E27FC236}">
                <a16:creationId xmlns:a16="http://schemas.microsoft.com/office/drawing/2014/main" id="{148D561A-E443-344C-4E68-2741427394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112" y="4069714"/>
            <a:ext cx="1712595" cy="1712595"/>
          </a:xfrm>
          <a:prstGeom prst="rect">
            <a:avLst/>
          </a:prstGeom>
        </p:spPr>
      </p:pic>
      <p:pic>
        <p:nvPicPr>
          <p:cNvPr id="19" name="รูปภาพ 9">
            <a:extLst>
              <a:ext uri="{FF2B5EF4-FFF2-40B4-BE49-F238E27FC236}">
                <a16:creationId xmlns:a16="http://schemas.microsoft.com/office/drawing/2014/main" id="{12376094-A748-0674-9540-F4AACD65AE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721" y="4069714"/>
            <a:ext cx="2338070" cy="1852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9149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6BBBF8-2700-70E3-7157-1E834F580CB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i="1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endParaRPr lang="en-IN"/>
          </a:p>
        </p:txBody>
      </p:sp>
      <p:pic>
        <p:nvPicPr>
          <p:cNvPr id="11" name="รูปภาพ 8">
            <a:extLst>
              <a:ext uri="{FF2B5EF4-FFF2-40B4-BE49-F238E27FC236}">
                <a16:creationId xmlns:a16="http://schemas.microsoft.com/office/drawing/2014/main" id="{7BA02DED-26FB-B986-CEA1-F020279BEC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19" y="1031146"/>
            <a:ext cx="1871426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4BF635AE-B559-B4E7-79B2-09FA424048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877" y="842838"/>
            <a:ext cx="4123731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รูปภาพ 10">
            <a:extLst>
              <a:ext uri="{FF2B5EF4-FFF2-40B4-BE49-F238E27FC236}">
                <a16:creationId xmlns:a16="http://schemas.microsoft.com/office/drawing/2014/main" id="{8836EC44-AA07-C884-0B42-FED71F8BF5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0" y="3855163"/>
            <a:ext cx="3802423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BF1C83-4AEC-C126-FA28-0889270E22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93" y="4255751"/>
            <a:ext cx="4260659" cy="2160000"/>
          </a:xfrm>
          <a:prstGeom prst="rect">
            <a:avLst/>
          </a:prstGeom>
        </p:spPr>
      </p:pic>
      <p:pic>
        <p:nvPicPr>
          <p:cNvPr id="16" name="รูปภาพ 7">
            <a:extLst>
              <a:ext uri="{FF2B5EF4-FFF2-40B4-BE49-F238E27FC236}">
                <a16:creationId xmlns:a16="http://schemas.microsoft.com/office/drawing/2014/main" id="{3D7BA56C-0066-8A30-EBD2-B054537C06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804" y="842837"/>
            <a:ext cx="2160000" cy="21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565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6BBBF8-2700-70E3-7157-1E834F580CBA}"/>
              </a:ext>
            </a:extLst>
          </p:cNvPr>
          <p:cNvSpPr/>
          <p:nvPr/>
        </p:nvSpPr>
        <p:spPr>
          <a:xfrm>
            <a:off x="0" y="10758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i="1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endParaRPr lang="en-IN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E7446EFD-805D-265B-D9DD-DAD60D3A2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36" y="799485"/>
            <a:ext cx="2279290" cy="1800000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9C4E0C52-21D1-8121-E0F1-840B669C3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913" y="651735"/>
            <a:ext cx="2095500" cy="2095500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CC4B9796-1833-864B-DED8-136DE68E1F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2" t="8208" r="24352" b="15978"/>
          <a:stretch/>
        </p:blipFill>
        <p:spPr>
          <a:xfrm>
            <a:off x="8148365" y="447343"/>
            <a:ext cx="3287688" cy="269389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330F0944-341A-300C-AC91-C28FB7C9E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05" y="3439758"/>
            <a:ext cx="2651152" cy="2880000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0D60E491-4054-9318-3BEE-4692A9CF91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913" y="4110766"/>
            <a:ext cx="2176956" cy="2160000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6CAFA7E-E2E6-824E-E53C-E8D9AF277F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767" y="3924995"/>
            <a:ext cx="213488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10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F1E226-3951-2616-BD14-8B71B65E0CAA}"/>
              </a:ext>
            </a:extLst>
          </p:cNvPr>
          <p:cNvSpPr txBox="1"/>
          <p:nvPr/>
        </p:nvSpPr>
        <p:spPr>
          <a:xfrm>
            <a:off x="1067579" y="689251"/>
            <a:ext cx="76615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-</a:t>
            </a:r>
            <a:r>
              <a:rPr lang="en-US" sz="2800" b="1" i="0" dirty="0">
                <a:solidFill>
                  <a:schemeClr val="accent1"/>
                </a:solidFill>
                <a:effectLst/>
                <a:latin typeface="Montserrat" panose="00000500000000000000" pitchFamily="2" charset="0"/>
              </a:rPr>
              <a:t>	</a:t>
            </a:r>
            <a:r>
              <a:rPr lang="en-US" sz="2800" i="0" dirty="0" err="1">
                <a:solidFill>
                  <a:schemeClr val="bg1"/>
                </a:solidFill>
                <a:effectLst/>
                <a:latin typeface="IrisUPC" panose="020B0604020202020204" pitchFamily="34" charset="-34"/>
                <a:cs typeface="IrisUPC" panose="020B0604020202020204" pitchFamily="34" charset="-34"/>
              </a:rPr>
              <a:t>Mr.Tom</a:t>
            </a:r>
            <a:r>
              <a:rPr lang="en-US" sz="2800" i="0" dirty="0">
                <a:solidFill>
                  <a:schemeClr val="bg1"/>
                </a:solidFill>
                <a:effectLst/>
                <a:latin typeface="IrisUPC" panose="020B0604020202020204" pitchFamily="34" charset="-34"/>
                <a:cs typeface="IrisUPC" panose="020B0604020202020204" pitchFamily="34" charset="-34"/>
              </a:rPr>
              <a:t> </a:t>
            </a:r>
            <a:r>
              <a:rPr lang="th-TH" sz="2800" i="0" dirty="0">
                <a:solidFill>
                  <a:schemeClr val="bg1"/>
                </a:solidFill>
                <a:effectLst/>
                <a:latin typeface="IrisUPC" panose="020B0604020202020204" pitchFamily="34" charset="-34"/>
                <a:cs typeface="IrisUPC" panose="020B0604020202020204" pitchFamily="34" charset="-34"/>
              </a:rPr>
              <a:t>ให้บริการด้านการขนย้าย,ติดตั้ง,ซ่อมแซม,รื้อถอน,</a:t>
            </a:r>
          </a:p>
          <a:p>
            <a:r>
              <a:rPr lang="th-TH" sz="2800" i="0" dirty="0">
                <a:solidFill>
                  <a:schemeClr val="bg1"/>
                </a:solidFill>
                <a:effectLst/>
                <a:latin typeface="IrisUPC" panose="020B0604020202020204" pitchFamily="34" charset="-34"/>
                <a:cs typeface="IrisUPC" panose="020B0604020202020204" pitchFamily="34" charset="-34"/>
              </a:rPr>
              <a:t>       ตีลัง-เปิดลัง เครื่องจักรทุกชนิด</a:t>
            </a:r>
          </a:p>
          <a:p>
            <a:r>
              <a:rPr lang="th-TH" sz="2800" i="0" dirty="0">
                <a:solidFill>
                  <a:schemeClr val="accent1"/>
                </a:solidFill>
                <a:effectLst/>
                <a:latin typeface="Montserrat" panose="00000500000000000000" pitchFamily="2" charset="0"/>
              </a:rPr>
              <a:t> </a:t>
            </a:r>
          </a:p>
        </p:txBody>
      </p:sp>
      <p:pic>
        <p:nvPicPr>
          <p:cNvPr id="8" name="รูปภาพ 1">
            <a:extLst>
              <a:ext uri="{FF2B5EF4-FFF2-40B4-BE49-F238E27FC236}">
                <a16:creationId xmlns:a16="http://schemas.microsoft.com/office/drawing/2014/main" id="{42E6AA72-F2ED-4DAE-FF29-B2BFD23003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447" y="1725719"/>
            <a:ext cx="3608705" cy="4812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รูปภาพ 2">
            <a:extLst>
              <a:ext uri="{FF2B5EF4-FFF2-40B4-BE49-F238E27FC236}">
                <a16:creationId xmlns:a16="http://schemas.microsoft.com/office/drawing/2014/main" id="{5816B157-F8A7-9109-5053-FE49FE5EF0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15968" y="2328300"/>
            <a:ext cx="4812032" cy="3606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87768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75746E-0AFB-10B8-16BA-51E4CC11E21E}"/>
              </a:ext>
            </a:extLst>
          </p:cNvPr>
          <p:cNvSpPr/>
          <p:nvPr/>
        </p:nvSpPr>
        <p:spPr>
          <a:xfrm>
            <a:off x="4461" y="8546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รูปภาพ 3">
            <a:extLst>
              <a:ext uri="{FF2B5EF4-FFF2-40B4-BE49-F238E27FC236}">
                <a16:creationId xmlns:a16="http://schemas.microsoft.com/office/drawing/2014/main" id="{AE9230F9-66B5-2560-B7CC-710F299126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64" y="1952639"/>
            <a:ext cx="4851402" cy="34000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รูปภาพ 5">
            <a:extLst>
              <a:ext uri="{FF2B5EF4-FFF2-40B4-BE49-F238E27FC236}">
                <a16:creationId xmlns:a16="http://schemas.microsoft.com/office/drawing/2014/main" id="{BBE94F47-D83B-9ADF-0F64-A4F57AC6AC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276" y="1952639"/>
            <a:ext cx="2006600" cy="3345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รูปภาพ 6">
            <a:extLst>
              <a:ext uri="{FF2B5EF4-FFF2-40B4-BE49-F238E27FC236}">
                <a16:creationId xmlns:a16="http://schemas.microsoft.com/office/drawing/2014/main" id="{6926B39F-7967-788C-7BB0-C1352F2639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987" y="1952639"/>
            <a:ext cx="2535555" cy="33674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81731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8F9F5F-4739-8FFC-9894-AECD4D6EAD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0EB17D68-04C9-15B2-49A3-DDCB44E003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17" y="1545218"/>
            <a:ext cx="4254512" cy="3189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รูปภาพ 10">
            <a:extLst>
              <a:ext uri="{FF2B5EF4-FFF2-40B4-BE49-F238E27FC236}">
                <a16:creationId xmlns:a16="http://schemas.microsoft.com/office/drawing/2014/main" id="{CE6C1147-3A0F-8E33-5421-09EDC0E94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301" y="1375986"/>
            <a:ext cx="2761615" cy="36823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รูปภาพ 11">
            <a:extLst>
              <a:ext uri="{FF2B5EF4-FFF2-40B4-BE49-F238E27FC236}">
                <a16:creationId xmlns:a16="http://schemas.microsoft.com/office/drawing/2014/main" id="{7F0318E0-AD4B-592E-46A5-472BB5D73D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994" y="1401386"/>
            <a:ext cx="2741295" cy="3656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1728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C2AAA1-07A6-0B1A-6331-0C851C8A8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B5DBC25-AF86-8B7D-804F-3D5D0DAEA1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รูปภาพ 13">
            <a:extLst>
              <a:ext uri="{FF2B5EF4-FFF2-40B4-BE49-F238E27FC236}">
                <a16:creationId xmlns:a16="http://schemas.microsoft.com/office/drawing/2014/main" id="{6BF0C350-EA2C-E64E-F96C-F44CFC1AFB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00" y="307244"/>
            <a:ext cx="3771819" cy="28276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รูปภาพ 15">
            <a:extLst>
              <a:ext uri="{FF2B5EF4-FFF2-40B4-BE49-F238E27FC236}">
                <a16:creationId xmlns:a16="http://schemas.microsoft.com/office/drawing/2014/main" id="{F37EB3CC-C391-246C-D2FB-B57F428FEF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96" y="3491477"/>
            <a:ext cx="3892324" cy="29194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AAAC26-A3C9-C43D-4B38-3C073E690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419" y="307244"/>
            <a:ext cx="2810500" cy="37432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B10923-4F79-986E-12FB-DDDB86BAF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2171" y="307244"/>
            <a:ext cx="2548349" cy="37127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E4CEDB-53B3-38AD-5843-9B8DA2630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800" y="4114236"/>
            <a:ext cx="3532742" cy="26495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12387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A94CD7-DF0F-9334-2B35-BF5F3592A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4B5C38-2736-7B94-41A3-77CCD836E838}"/>
              </a:ext>
            </a:extLst>
          </p:cNvPr>
          <p:cNvSpPr/>
          <p:nvPr/>
        </p:nvSpPr>
        <p:spPr>
          <a:xfrm>
            <a:off x="117446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รูปภาพ 18">
            <a:extLst>
              <a:ext uri="{FF2B5EF4-FFF2-40B4-BE49-F238E27FC236}">
                <a16:creationId xmlns:a16="http://schemas.microsoft.com/office/drawing/2014/main" id="{971EF41C-3F21-80C5-EF58-ABFEAB81ED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89" y="1255048"/>
            <a:ext cx="2832100" cy="37801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รูปภาพ 20">
            <a:extLst>
              <a:ext uri="{FF2B5EF4-FFF2-40B4-BE49-F238E27FC236}">
                <a16:creationId xmlns:a16="http://schemas.microsoft.com/office/drawing/2014/main" id="{588CAD0F-F228-0595-CA3D-DFE3B8DB61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916" y="543764"/>
            <a:ext cx="3412522" cy="25595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8911EF-B8D9-9A5C-8DE9-74AF0C433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5897" y="543764"/>
            <a:ext cx="3412522" cy="25593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รูปภาพ 22">
            <a:extLst>
              <a:ext uri="{FF2B5EF4-FFF2-40B4-BE49-F238E27FC236}">
                <a16:creationId xmlns:a16="http://schemas.microsoft.com/office/drawing/2014/main" id="{C4154011-C29E-DBFD-79D0-1784218AD8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916" y="3756170"/>
            <a:ext cx="3412522" cy="2558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รูปภาพ 23">
            <a:extLst>
              <a:ext uri="{FF2B5EF4-FFF2-40B4-BE49-F238E27FC236}">
                <a16:creationId xmlns:a16="http://schemas.microsoft.com/office/drawing/2014/main" id="{3A7B9CD1-0033-C618-8C20-68988F1F2C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677" y="3726827"/>
            <a:ext cx="3412522" cy="25595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79348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4EA34C-E5A0-6F46-D0B9-3061DE9C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A876C85-953B-8A2D-F82B-5AA3BC1673F0}"/>
              </a:ext>
            </a:extLst>
          </p:cNvPr>
          <p:cNvSpPr/>
          <p:nvPr/>
        </p:nvSpPr>
        <p:spPr>
          <a:xfrm>
            <a:off x="327171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รูปภาพ 24">
            <a:extLst>
              <a:ext uri="{FF2B5EF4-FFF2-40B4-BE49-F238E27FC236}">
                <a16:creationId xmlns:a16="http://schemas.microsoft.com/office/drawing/2014/main" id="{FA24AA72-EDE2-A514-FA34-DE3355DA88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171" y="681023"/>
            <a:ext cx="3435007" cy="2576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รูปภาพ 26">
            <a:extLst>
              <a:ext uri="{FF2B5EF4-FFF2-40B4-BE49-F238E27FC236}">
                <a16:creationId xmlns:a16="http://schemas.microsoft.com/office/drawing/2014/main" id="{9D444CF1-EF47-52E9-1D60-CA9BE9E96E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54" y="681023"/>
            <a:ext cx="3546434" cy="2659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7AF12E-5682-E58E-F337-4F2AC4197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1631" y="3444052"/>
            <a:ext cx="2658086" cy="3255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รูปภาพ 29">
            <a:extLst>
              <a:ext uri="{FF2B5EF4-FFF2-40B4-BE49-F238E27FC236}">
                <a16:creationId xmlns:a16="http://schemas.microsoft.com/office/drawing/2014/main" id="{248F249B-E362-CA92-E056-CA3347E622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54" y="3635056"/>
            <a:ext cx="3833435" cy="2873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59527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6E43E27-F1B0-02E8-1946-73FF63AFFE33}"/>
              </a:ext>
            </a:extLst>
          </p:cNvPr>
          <p:cNvGrpSpPr/>
          <p:nvPr/>
        </p:nvGrpSpPr>
        <p:grpSpPr>
          <a:xfrm>
            <a:off x="1571789" y="1051026"/>
            <a:ext cx="8872151" cy="1969153"/>
            <a:chOff x="1483755" y="1593009"/>
            <a:chExt cx="8872151" cy="1969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D85D155-BED2-ACEB-3769-8DCFF91CDB3A}"/>
                </a:ext>
              </a:extLst>
            </p:cNvPr>
            <p:cNvSpPr txBox="1"/>
            <p:nvPr/>
          </p:nvSpPr>
          <p:spPr>
            <a:xfrm>
              <a:off x="1483755" y="1593009"/>
              <a:ext cx="88721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ngsana New" panose="02020603050405020304" pitchFamily="18" charset="-34"/>
                  <a:cs typeface="Angsana New" panose="02020603050405020304" pitchFamily="18" charset="-34"/>
                </a:rPr>
                <a:t>Thank You!</a:t>
              </a:r>
            </a:p>
          </p:txBody>
        </p:sp>
        <p:pic>
          <p:nvPicPr>
            <p:cNvPr id="8" name="Picture 4" descr="Facebook icon circle Logo PNG Vector (EPS) Free Download">
              <a:hlinkClick r:id="rId2"/>
              <a:extLst>
                <a:ext uri="{FF2B5EF4-FFF2-40B4-BE49-F238E27FC236}">
                  <a16:creationId xmlns:a16="http://schemas.microsoft.com/office/drawing/2014/main" id="{602876B6-B1F8-A41A-F81C-A10A3E7EDB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3889" y="3121065"/>
              <a:ext cx="441097" cy="441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31AC082-C834-86F1-2092-456D9C0B5262}"/>
              </a:ext>
            </a:extLst>
          </p:cNvPr>
          <p:cNvSpPr txBox="1"/>
          <p:nvPr/>
        </p:nvSpPr>
        <p:spPr>
          <a:xfrm>
            <a:off x="3372382" y="3146652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Mr.Tom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 Engineering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DDA3A4-FC23-4ECF-6196-C34B27207139}"/>
              </a:ext>
            </a:extLst>
          </p:cNvPr>
          <p:cNvSpPr txBox="1"/>
          <p:nvPr/>
        </p:nvSpPr>
        <p:spPr>
          <a:xfrm>
            <a:off x="3372382" y="3738152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www.tom2000.com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AD70584-ED31-FA66-3749-5238BEC06F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212" y="3759636"/>
            <a:ext cx="392788" cy="3927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6476174-0773-C802-2E70-0D951D3946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409" y="4397127"/>
            <a:ext cx="366746" cy="36674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4EAEB6D-BA63-0170-975A-F516F29D87EC}"/>
              </a:ext>
            </a:extLst>
          </p:cNvPr>
          <p:cNvSpPr txBox="1"/>
          <p:nvPr/>
        </p:nvSpPr>
        <p:spPr>
          <a:xfrm>
            <a:off x="3372382" y="4385659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accent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Tel : 063-229-5000</a:t>
            </a:r>
            <a:endParaRPr kumimoji="0" lang="en-US" sz="1600" b="0" i="0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570BEE-5062-9CEF-81A4-68237A2A7BF3}"/>
              </a:ext>
            </a:extLst>
          </p:cNvPr>
          <p:cNvSpPr txBox="1"/>
          <p:nvPr/>
        </p:nvSpPr>
        <p:spPr>
          <a:xfrm>
            <a:off x="3372382" y="2539594"/>
            <a:ext cx="60980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Mrtom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GroupTeam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957BBE-9656-E7BA-B14B-35A192E9BC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232" y="3190888"/>
            <a:ext cx="392788" cy="3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658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493</TotalTime>
  <Words>79</Words>
  <Application>Microsoft Office PowerPoint</Application>
  <PresentationFormat>แบบจอกว้าง</PresentationFormat>
  <Paragraphs>13</Paragraphs>
  <Slides>13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20" baseType="lpstr">
      <vt:lpstr>Angsana New</vt:lpstr>
      <vt:lpstr>Calibri</vt:lpstr>
      <vt:lpstr>Century Gothic</vt:lpstr>
      <vt:lpstr>IrisUPC</vt:lpstr>
      <vt:lpstr>Montserrat</vt:lpstr>
      <vt:lpstr>Wingdings 3</vt:lpstr>
      <vt:lpstr>Ion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SlideEgg</dc:creator>
  <cp:lastModifiedBy>User</cp:lastModifiedBy>
  <cp:revision>85</cp:revision>
  <dcterms:created xsi:type="dcterms:W3CDTF">2020-08-27T11:45:25Z</dcterms:created>
  <dcterms:modified xsi:type="dcterms:W3CDTF">2024-05-28T08:55:01Z</dcterms:modified>
</cp:coreProperties>
</file>